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3" r:id="rId1"/>
  </p:sldMasterIdLst>
  <p:sldIdLst>
    <p:sldId id="256" r:id="rId2"/>
    <p:sldId id="279" r:id="rId3"/>
    <p:sldId id="287" r:id="rId4"/>
    <p:sldId id="292" r:id="rId5"/>
    <p:sldId id="293" r:id="rId6"/>
    <p:sldId id="289" r:id="rId7"/>
    <p:sldId id="288" r:id="rId8"/>
    <p:sldId id="291" r:id="rId9"/>
    <p:sldId id="290" r:id="rId10"/>
    <p:sldId id="272" r:id="rId11"/>
    <p:sldId id="270" r:id="rId12"/>
    <p:sldId id="276" r:id="rId13"/>
  </p:sldIdLst>
  <p:sldSz cx="12192000" cy="685800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FF"/>
    <a:srgbClr val="33CCFF"/>
    <a:srgbClr val="66CCFF"/>
    <a:srgbClr val="FF9900"/>
    <a:srgbClr val="FF7C80"/>
    <a:srgbClr val="66FF66"/>
    <a:srgbClr val="00FF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3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9483A-C015-42D5-A895-7DE8D477FF08}" type="datetimeFigureOut">
              <a:rPr lang="en-US" smtClean="0"/>
              <a:t>2/3/2022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5429A66C-C526-49A2-83D1-C013D96621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938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9483A-C015-42D5-A895-7DE8D477FF08}" type="datetimeFigureOut">
              <a:rPr lang="en-US" smtClean="0"/>
              <a:t>2/3/2022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9A66C-C526-49A2-83D1-C013D96621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232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9483A-C015-42D5-A895-7DE8D477FF08}" type="datetimeFigureOut">
              <a:rPr lang="en-US" smtClean="0"/>
              <a:t>2/3/2022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9A66C-C526-49A2-83D1-C013D96621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385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9483A-C015-42D5-A895-7DE8D477FF08}" type="datetimeFigureOut">
              <a:rPr lang="en-US" smtClean="0"/>
              <a:t>2/3/2022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9A66C-C526-49A2-83D1-C013D96621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36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1DE9483A-C015-42D5-A895-7DE8D477FF08}" type="datetimeFigureOut">
              <a:rPr lang="en-US" smtClean="0"/>
              <a:t>2/3/2022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5429A66C-C526-49A2-83D1-C013D96621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112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9483A-C015-42D5-A895-7DE8D477FF08}" type="datetimeFigureOut">
              <a:rPr lang="en-US" smtClean="0"/>
              <a:t>2/3/2022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9A66C-C526-49A2-83D1-C013D96621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504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9483A-C015-42D5-A895-7DE8D477FF08}" type="datetimeFigureOut">
              <a:rPr lang="en-US" smtClean="0"/>
              <a:t>2/3/2022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9A66C-C526-49A2-83D1-C013D96621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400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9483A-C015-42D5-A895-7DE8D477FF08}" type="datetimeFigureOut">
              <a:rPr lang="en-US" smtClean="0"/>
              <a:t>2/3/2022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9A66C-C526-49A2-83D1-C013D96621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695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9483A-C015-42D5-A895-7DE8D477FF08}" type="datetimeFigureOut">
              <a:rPr lang="en-US" smtClean="0"/>
              <a:t>2/3/2022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9A66C-C526-49A2-83D1-C013D96621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09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9483A-C015-42D5-A895-7DE8D477FF08}" type="datetimeFigureOut">
              <a:rPr lang="en-US" smtClean="0"/>
              <a:t>2/3/2022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9A66C-C526-49A2-83D1-C013D96621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649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9483A-C015-42D5-A895-7DE8D477FF08}" type="datetimeFigureOut">
              <a:rPr lang="en-US" smtClean="0"/>
              <a:t>2/3/2022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9A66C-C526-49A2-83D1-C013D96621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892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1DE9483A-C015-42D5-A895-7DE8D477FF08}" type="datetimeFigureOut">
              <a:rPr lang="en-US" smtClean="0"/>
              <a:t>2/3/2022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5429A66C-C526-49A2-83D1-C013D96621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033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4" r:id="rId1"/>
    <p:sldLayoutId id="2147484035" r:id="rId2"/>
    <p:sldLayoutId id="2147484036" r:id="rId3"/>
    <p:sldLayoutId id="2147484037" r:id="rId4"/>
    <p:sldLayoutId id="2147484038" r:id="rId5"/>
    <p:sldLayoutId id="2147484039" r:id="rId6"/>
    <p:sldLayoutId id="2147484040" r:id="rId7"/>
    <p:sldLayoutId id="2147484041" r:id="rId8"/>
    <p:sldLayoutId id="2147484042" r:id="rId9"/>
    <p:sldLayoutId id="2147484043" r:id="rId10"/>
    <p:sldLayoutId id="214748404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eadline Extended! Kroger Open Enrollment for 2019 Health &amp; Welfare Benefits  - UFCW Local 400">
            <a:extLst>
              <a:ext uri="{FF2B5EF4-FFF2-40B4-BE49-F238E27FC236}">
                <a16:creationId xmlns:a16="http://schemas.microsoft.com/office/drawing/2014/main" id="{B8089F6D-E282-4CCD-BFF2-EE49515561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6" r="8274" b="-2"/>
          <a:stretch/>
        </p:blipFill>
        <p:spPr bwMode="auto">
          <a:xfrm>
            <a:off x="1371419" y="1678055"/>
            <a:ext cx="5037079" cy="4014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A59C52-B1BE-4211-BAF9-B5693C0140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70383" y="1046878"/>
            <a:ext cx="3707844" cy="3131913"/>
          </a:xfrm>
        </p:spPr>
        <p:txBody>
          <a:bodyPr>
            <a:normAutofit/>
          </a:bodyPr>
          <a:lstStyle/>
          <a:p>
            <a:r>
              <a:rPr lang="en-US" sz="5400" b="1" i="1" dirty="0">
                <a:solidFill>
                  <a:schemeClr val="tx2">
                    <a:lumMod val="50000"/>
                  </a:schemeClr>
                </a:solidFill>
              </a:rPr>
              <a:t>Health Benefit Meeting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C7C5FE-891F-4952-9BB5-0B69023CE2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81847" y="4410697"/>
            <a:ext cx="3707844" cy="1717675"/>
          </a:xfrm>
        </p:spPr>
        <p:txBody>
          <a:bodyPr>
            <a:normAutofit/>
          </a:bodyPr>
          <a:lstStyle/>
          <a:p>
            <a:r>
              <a:rPr lang="en-US" b="1" i="1" dirty="0">
                <a:solidFill>
                  <a:schemeClr val="tx1"/>
                </a:solidFill>
              </a:rPr>
              <a:t>Online - TEAMS</a:t>
            </a:r>
          </a:p>
          <a:p>
            <a:r>
              <a:rPr lang="en-US" b="1" i="1" dirty="0"/>
              <a:t>2</a:t>
            </a:r>
            <a:r>
              <a:rPr lang="en-US" b="1" i="1" dirty="0">
                <a:solidFill>
                  <a:schemeClr val="tx1"/>
                </a:solidFill>
              </a:rPr>
              <a:t>/03/2022</a:t>
            </a:r>
          </a:p>
          <a:p>
            <a:r>
              <a:rPr lang="en-US" b="1" i="1" dirty="0">
                <a:solidFill>
                  <a:schemeClr val="tx1"/>
                </a:solidFill>
              </a:rPr>
              <a:t>3:45 PM </a:t>
            </a:r>
          </a:p>
        </p:txBody>
      </p:sp>
    </p:spTree>
    <p:extLst>
      <p:ext uri="{BB962C8B-B14F-4D97-AF65-F5344CB8AC3E}">
        <p14:creationId xmlns:p14="http://schemas.microsoft.com/office/powerpoint/2010/main" val="26860835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DE19C55-DD37-4561-9AD9-EE17576387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0817" y="653469"/>
            <a:ext cx="2836950" cy="165961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F6FF10E-7CEE-412B-92EE-8BE18A57F3D9}"/>
              </a:ext>
            </a:extLst>
          </p:cNvPr>
          <p:cNvSpPr/>
          <p:nvPr/>
        </p:nvSpPr>
        <p:spPr>
          <a:xfrm>
            <a:off x="480181" y="977193"/>
            <a:ext cx="4504936" cy="5252487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 defTabSz="9144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sz="2000" b="1" i="1" u="sng" dirty="0">
                <a:solidFill>
                  <a:schemeClr val="accent6">
                    <a:lumMod val="75000"/>
                  </a:schemeClr>
                </a:solidFill>
              </a:rPr>
              <a:t>Sub-Committees</a:t>
            </a:r>
            <a:endParaRPr lang="en-US" sz="2000" b="1" i="1" dirty="0">
              <a:solidFill>
                <a:schemeClr val="accent6">
                  <a:lumMod val="75000"/>
                </a:schemeClr>
              </a:solidFill>
            </a:endParaRPr>
          </a:p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endParaRPr lang="en-US" sz="1600" dirty="0"/>
          </a:p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1600" b="1" i="1" u="sng" dirty="0">
                <a:solidFill>
                  <a:srgbClr val="00B050"/>
                </a:solidFill>
              </a:rPr>
              <a:t>Finance/Benefits</a:t>
            </a:r>
            <a:endParaRPr lang="en-US" sz="1600" b="1" i="1" dirty="0">
              <a:solidFill>
                <a:srgbClr val="00B050"/>
              </a:solidFill>
            </a:endParaRPr>
          </a:p>
          <a:p>
            <a:pPr marL="285750" lvl="0"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1600" dirty="0">
                <a:solidFill>
                  <a:srgbClr val="00B050"/>
                </a:solidFill>
              </a:rPr>
              <a:t>Meeting Set for 2/7/22</a:t>
            </a:r>
          </a:p>
          <a:p>
            <a:pPr lvl="0"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endParaRPr lang="en-US" sz="1600" dirty="0"/>
          </a:p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1600" b="1" i="1" u="sng" dirty="0">
                <a:solidFill>
                  <a:srgbClr val="FF0000"/>
                </a:solidFill>
              </a:rPr>
              <a:t>Appeals</a:t>
            </a:r>
            <a:endParaRPr lang="en-US" sz="1600" b="1" i="1" dirty="0">
              <a:solidFill>
                <a:srgbClr val="FF0000"/>
              </a:solidFill>
            </a:endParaRPr>
          </a:p>
          <a:p>
            <a:pPr marL="285750"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1600" dirty="0">
                <a:solidFill>
                  <a:srgbClr val="FF0000"/>
                </a:solidFill>
              </a:rPr>
              <a:t>None</a:t>
            </a:r>
          </a:p>
          <a:p>
            <a:pPr marL="285750" lvl="0"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endParaRPr lang="en-US" sz="1600" dirty="0"/>
          </a:p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1600" b="1" i="1" u="sng" dirty="0">
                <a:solidFill>
                  <a:srgbClr val="0099FF"/>
                </a:solidFill>
              </a:rPr>
              <a:t>Wellness</a:t>
            </a:r>
            <a:endParaRPr lang="en-US" sz="1600" b="1" i="1" dirty="0">
              <a:solidFill>
                <a:srgbClr val="0099FF"/>
              </a:solidFill>
            </a:endParaRPr>
          </a:p>
          <a:p>
            <a:pPr marL="285750" lvl="0"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1600" dirty="0">
                <a:solidFill>
                  <a:srgbClr val="0099FF"/>
                </a:solidFill>
              </a:rPr>
              <a:t>Met 1/5/22</a:t>
            </a:r>
          </a:p>
          <a:p>
            <a:pPr lvl="0"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endParaRPr lang="en-US" sz="1600" dirty="0"/>
          </a:p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1600" b="1" i="1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Communications</a:t>
            </a:r>
          </a:p>
          <a:p>
            <a:pPr marL="285750" lvl="0"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1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None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4E757FD-7E44-4D47-AB1D-A672284A973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411591" y="3429000"/>
            <a:ext cx="1669614" cy="16696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4F08EA8-C37E-4BE7-B396-B31B7BB8979B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9583582" y="5073184"/>
            <a:ext cx="2112134" cy="132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922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question mark">
            <a:extLst>
              <a:ext uri="{FF2B5EF4-FFF2-40B4-BE49-F238E27FC236}">
                <a16:creationId xmlns:a16="http://schemas.microsoft.com/office/drawing/2014/main" id="{089260F2-53EB-425A-80EC-018409321A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88" b="35421"/>
          <a:stretch/>
        </p:blipFill>
        <p:spPr bwMode="auto">
          <a:xfrm>
            <a:off x="20" y="10"/>
            <a:ext cx="12191980" cy="685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AAEFF58-6BBB-4FA1-915E-3B9B91F03178}"/>
              </a:ext>
            </a:extLst>
          </p:cNvPr>
          <p:cNvSpPr txBox="1"/>
          <p:nvPr/>
        </p:nvSpPr>
        <p:spPr>
          <a:xfrm>
            <a:off x="0" y="1862355"/>
            <a:ext cx="6842480" cy="29244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9600" b="1" cap="all" dirty="0">
                <a:ln w="0"/>
                <a:latin typeface="+mj-lt"/>
                <a:ea typeface="+mj-ea"/>
                <a:cs typeface="+mj-cs"/>
              </a:rPr>
              <a:t>Other? Questions?</a:t>
            </a:r>
            <a:endParaRPr lang="en-US" sz="9600" b="1" cap="all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879867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65272C3-F6DA-446A-8A2A-4D745B46D328}"/>
              </a:ext>
            </a:extLst>
          </p:cNvPr>
          <p:cNvSpPr txBox="1"/>
          <p:nvPr/>
        </p:nvSpPr>
        <p:spPr>
          <a:xfrm>
            <a:off x="6556100" y="1360493"/>
            <a:ext cx="4972511" cy="310673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600" b="1" i="1" cap="all" dirty="0">
                <a:latin typeface="+mj-lt"/>
                <a:ea typeface="+mj-ea"/>
                <a:cs typeface="+mj-cs"/>
              </a:rPr>
              <a:t>Next Meeting 2/24/22 </a:t>
            </a:r>
          </a:p>
          <a:p>
            <a:pPr defTabSz="914400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endParaRPr lang="en-US" sz="5600" b="1" i="1" cap="all" dirty="0"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4CF635-9C98-4894-BED8-351A39BCC13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63388" y="2098306"/>
            <a:ext cx="3972222" cy="2661388"/>
          </a:xfrm>
          <a:prstGeom prst="rect">
            <a:avLst/>
          </a:prstGeom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1304994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A531C7A-EC22-4B77-B89C-AB1AC2CFF2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2848" y="0"/>
            <a:ext cx="54263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9983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CEE0D6-1EDD-4963-B714-0136507986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652" y="2314989"/>
            <a:ext cx="3573675" cy="239436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D01A259-B952-4113-A4AD-862DC045735A}"/>
              </a:ext>
            </a:extLst>
          </p:cNvPr>
          <p:cNvSpPr txBox="1"/>
          <p:nvPr/>
        </p:nvSpPr>
        <p:spPr>
          <a:xfrm>
            <a:off x="5910606" y="2202072"/>
            <a:ext cx="5566434" cy="3715603"/>
          </a:xfrm>
        </p:spPr>
        <p:txBody>
          <a:bodyPr vert="horz" lIns="91440" tIns="45720" rIns="91440" bIns="45720" rtlCol="0">
            <a:normAutofit/>
          </a:bodyPr>
          <a:lstStyle/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2400" b="1" dirty="0"/>
              <a:t>ACTION ITEMS:</a:t>
            </a:r>
          </a:p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endParaRPr lang="en-US" dirty="0"/>
          </a:p>
          <a:p>
            <a:pPr marL="285750"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2400" dirty="0"/>
              <a:t>Approve 12/14/21 Mins</a:t>
            </a:r>
          </a:p>
        </p:txBody>
      </p:sp>
    </p:spTree>
    <p:extLst>
      <p:ext uri="{BB962C8B-B14F-4D97-AF65-F5344CB8AC3E}">
        <p14:creationId xmlns:p14="http://schemas.microsoft.com/office/powerpoint/2010/main" val="1057841427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F845297-CC2F-495C-A75C-FB7AE3301C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1698" y="0"/>
            <a:ext cx="50686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614764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E894A6D-2BF1-4126-8D84-273F65EE46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4702" y="0"/>
            <a:ext cx="56825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320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BD6660-1AE4-4744-B830-96CA1A4A41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2848" y="0"/>
            <a:ext cx="54263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261082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094B871-B010-46DC-A268-28CEA6D94A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7084" y="0"/>
            <a:ext cx="83178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119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77FE579-C244-4E61-A8EC-5661A98039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108" y="684335"/>
            <a:ext cx="11288276" cy="5321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766648"/>
      </p:ext>
    </p:extLst>
  </p:cSld>
  <p:clrMapOvr>
    <a:masterClrMapping/>
  </p:clrMapOvr>
  <p:transition spd="slow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8E8958-CF43-4542-AF52-2EFDADBAAA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2848" y="0"/>
            <a:ext cx="54263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206191"/>
      </p:ext>
    </p:extLst>
  </p:cSld>
  <p:clrMapOvr>
    <a:masterClrMapping/>
  </p:clrMapOvr>
  <p:transition spd="slow">
    <p:wheel spokes="1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Banded Edge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777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103</TotalTime>
  <Words>37</Words>
  <Application>Microsoft Office PowerPoint</Application>
  <PresentationFormat>Widescreen</PresentationFormat>
  <Paragraphs>22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Rockwell</vt:lpstr>
      <vt:lpstr>Rockwell Condensed</vt:lpstr>
      <vt:lpstr>Wingdings</vt:lpstr>
      <vt:lpstr>Wood Type</vt:lpstr>
      <vt:lpstr>Health Benefit Meeting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 Benefit Meeting</dc:title>
  <dc:creator>Franco, Richard</dc:creator>
  <cp:lastModifiedBy>Richard Franco</cp:lastModifiedBy>
  <cp:revision>24</cp:revision>
  <dcterms:created xsi:type="dcterms:W3CDTF">2020-12-03T22:32:19Z</dcterms:created>
  <dcterms:modified xsi:type="dcterms:W3CDTF">2022-02-03T18:04:18Z</dcterms:modified>
</cp:coreProperties>
</file>